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4" r:id="rId8"/>
    <p:sldId id="263" r:id="rId9"/>
    <p:sldId id="261" r:id="rId10"/>
  </p:sldIdLst>
  <p:sldSz cx="12192000" cy="6858000"/>
  <p:notesSz cx="6889750" cy="100218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5" autoAdjust="0"/>
  </p:normalViewPr>
  <p:slideViewPr>
    <p:cSldViewPr snapToGrid="0">
      <p:cViewPr varScale="1">
        <p:scale>
          <a:sx n="105" d="100"/>
          <a:sy n="105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4936B-D95C-4F41-AE50-92EB4A45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E55454-BEB4-4A47-A024-4FDD0F378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E4C208-CD3F-411B-9203-ED5B9C91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0C67BE-923B-4FA1-98DA-D87121CA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D8428D-09CA-481E-8FFB-3561D73A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20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F8A92-4312-4760-89BB-A5000418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3365CF-1310-46FC-AA3F-BC00D4541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D60A0-A8EC-4CB5-9850-8103606A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F690F-12E5-4D41-9D44-400050AB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8B10E-00CC-47D1-9D54-1FBBFD52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92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3705C5-87BB-41C3-B735-7DDC5F151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B9983C-9D09-47D8-95FD-209381C40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6D648F-E002-468D-BA62-CB6E4570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957E4E-562B-40A8-97AB-28FA114B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E3954B-E49C-4A13-A603-E4EE75D1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097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55864-0496-4342-8E83-3027D929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4C8656-9401-4385-AD10-DE5C2576C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2C8DF2-256B-43C9-9BB4-BA7E04A8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546879-0EF6-446D-BB0F-F5DC1810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CE7477-FD45-43F0-8933-964B3528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27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E27E9-B339-4885-8F09-BCDDA0730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A4A89C-FD61-42BF-8362-A834685C3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7A379D-91EC-4DEA-B3F2-90B026AA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39D0C8-73CA-4E4E-9EFE-FDE4DF99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8FCF5F-382A-49F5-94E5-D247045F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17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93C5C-01F4-4B01-8FCB-BA83CECA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998AD7-6E00-48D8-A0BA-DE9F4A595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52E40E-4B0B-4161-B730-4F72AC4F8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D2E12D-F88F-498F-ACA5-7F884F16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05E338-B937-4B0D-AB9C-CC2B791B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2BCB53-15AA-4D03-AEAA-321D152B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75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6F568-25F2-4484-8EDD-258CE82A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A39518-3F31-4EBF-9069-A7C7687A3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BB0DAA-1BFF-45FA-8C3E-1D53EE256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3E8CB2-8B14-4446-9432-2C667748F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2EC2F8-FD00-4D61-912D-418DD0612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B8A117E-3559-4E90-8372-FEE72E41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8C9DF9-1DB1-4D9D-BD42-64BAA328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09906F-624B-47B7-92B4-B6C60DFF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91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E3C0-3C1C-44EE-834A-BE43E257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0397CB-85F6-41A8-9787-4AF131E5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60C6EC-8741-4075-937C-7AB10D12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4C6175-670A-4A79-8A23-D9D6FBE9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11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52EAE4-2697-45F2-A4F3-DAE9D74D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71F3AB-9B93-4663-8081-0F845138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A74397-2F2A-4F3F-A53E-0B24EDEF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0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2F604-EA8D-4B76-85A8-AB11D186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FB4677-E46C-4FA4-94B2-56152173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639DE2-D107-4A96-91AE-4107B86C5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50BF30-394D-43CF-968B-4D6BAF89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C89A50-7707-46AD-B88F-F14FEF60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7D525-0D23-4602-9D22-10E3D3E9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65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2779B-1810-4AF7-AC59-ECCEF879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AEA9E7-773F-4BA5-8006-3CF361102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19D0C5-7053-44B6-9904-3D27B0DA3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3194A3-599D-41BB-8B37-0BF54734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DA3A0-CF2D-497D-BB97-36D6F28B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704402-E749-421A-A23C-FD06E4FC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4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15C0B8-E7F8-4A4D-A477-5705DAD8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BE5EF5-46C2-440F-9210-DE2646273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3F53BF-B780-4948-AACC-FE46776F0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2B889-9F04-4A6D-BA42-BBB20565EA4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01BA16-1B48-4456-82EA-8432670E6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87904-0690-4799-A6C8-BF166C354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7E082-24EA-43EB-BB10-C2671DB97B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76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4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5.wdp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6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6B09F2-1191-44D0-BEBA-F4CE956A4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8" y="-46706"/>
            <a:ext cx="12305412" cy="6904706"/>
          </a:xfrm>
          <a:prstGeom prst="rect">
            <a:avLst/>
          </a:prstGeom>
          <a:blipFill dpi="0" rotWithShape="1">
            <a:blip r:embed="rId4">
              <a:alphaModFix amt="59000"/>
            </a:blip>
            <a:srcRect/>
            <a:tile tx="0" ty="0" sx="100000" sy="100000" flip="none" algn="tl"/>
          </a:blipFill>
          <a:effectLst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3FDDA5A-6DF9-4797-A8C0-CAEE45953DF8}"/>
              </a:ext>
            </a:extLst>
          </p:cNvPr>
          <p:cNvSpPr txBox="1"/>
          <p:nvPr/>
        </p:nvSpPr>
        <p:spPr>
          <a:xfrm>
            <a:off x="601486" y="403650"/>
            <a:ext cx="11072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Lucida Calligraphy" panose="03010101010101010101" pitchFamily="66" charset="0"/>
              </a:rPr>
              <a:t>Laponia finlandesa i Helsinki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DFF9C4-82A8-478E-9E8B-EA77DDAD2178}"/>
              </a:ext>
            </a:extLst>
          </p:cNvPr>
          <p:cNvSpPr txBox="1"/>
          <p:nvPr/>
        </p:nvSpPr>
        <p:spPr>
          <a:xfrm>
            <a:off x="3610323" y="1777335"/>
            <a:ext cx="5054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Lucida Calligraphy" panose="03010101010101010101" pitchFamily="66" charset="0"/>
              </a:rPr>
              <a:t>02 – 09 Desembre 2018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1FB01-759A-468A-863D-F6D3C3045A4E}"/>
              </a:ext>
            </a:extLst>
          </p:cNvPr>
          <p:cNvSpPr txBox="1"/>
          <p:nvPr/>
        </p:nvSpPr>
        <p:spPr>
          <a:xfrm>
            <a:off x="4296408" y="5769548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latin typeface="Lucida Calligraphy" panose="03010101010101010101" pitchFamily="66" charset="0"/>
              </a:rPr>
              <a:t>Llibre</a:t>
            </a:r>
            <a:r>
              <a:rPr lang="es-ES" sz="3200" dirty="0">
                <a:latin typeface="Lucida Calligraphy" panose="03010101010101010101" pitchFamily="66" charset="0"/>
              </a:rPr>
              <a:t> de </a:t>
            </a:r>
            <a:r>
              <a:rPr lang="es-ES" sz="3200" dirty="0" err="1">
                <a:latin typeface="Lucida Calligraphy" panose="03010101010101010101" pitchFamily="66" charset="0"/>
              </a:rPr>
              <a:t>Viatge</a:t>
            </a:r>
            <a:endParaRPr lang="es-ES" sz="32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2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4A42246-F024-4A89-80F3-B923F9BFD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2000" pencilSize="4"/>
                    </a14:imgEffect>
                    <a14:imgEffect>
                      <a14:sharpenSoften amount="-15000"/>
                    </a14:imgEffect>
                    <a14:imgEffect>
                      <a14:brightnessContrast bright="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9" r="1447" b="11416"/>
          <a:stretch/>
        </p:blipFill>
        <p:spPr>
          <a:xfrm>
            <a:off x="0" y="1"/>
            <a:ext cx="1226820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7421801-5C7D-40D4-8C76-D1859E264037}"/>
              </a:ext>
            </a:extLst>
          </p:cNvPr>
          <p:cNvSpPr txBox="1"/>
          <p:nvPr/>
        </p:nvSpPr>
        <p:spPr>
          <a:xfrm>
            <a:off x="375169" y="443131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latin typeface="Lucida Calligraphy" panose="03010101010101010101" pitchFamily="66" charset="0"/>
              </a:rPr>
              <a:t>Activitats</a:t>
            </a:r>
            <a:r>
              <a:rPr lang="es-ES" sz="3200" dirty="0">
                <a:latin typeface="Lucida Calligraphy" panose="03010101010101010101" pitchFamily="66" charset="0"/>
              </a:rPr>
              <a:t> a Rovaniemi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9E560EB-F819-4B8D-ABA4-7CD6E6F9B605}"/>
              </a:ext>
            </a:extLst>
          </p:cNvPr>
          <p:cNvSpPr/>
          <p:nvPr/>
        </p:nvSpPr>
        <p:spPr>
          <a:xfrm>
            <a:off x="3138171" y="1661652"/>
            <a:ext cx="5464105" cy="442039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868BEC-BA7F-40CC-A237-1868703BB15E}"/>
              </a:ext>
            </a:extLst>
          </p:cNvPr>
          <p:cNvSpPr txBox="1"/>
          <p:nvPr/>
        </p:nvSpPr>
        <p:spPr>
          <a:xfrm>
            <a:off x="3932587" y="1160113"/>
            <a:ext cx="432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Dibuixa</a:t>
            </a:r>
            <a:r>
              <a:rPr lang="es-ES" b="1" dirty="0"/>
              <a:t> </a:t>
            </a:r>
            <a:r>
              <a:rPr lang="es-ES" b="1" dirty="0" err="1"/>
              <a:t>l’activitat</a:t>
            </a:r>
            <a:r>
              <a:rPr lang="es-ES" b="1" dirty="0"/>
              <a:t> que </a:t>
            </a:r>
            <a:r>
              <a:rPr lang="es-ES" b="1" dirty="0" err="1"/>
              <a:t>més</a:t>
            </a:r>
            <a:r>
              <a:rPr lang="es-ES" b="1" dirty="0"/>
              <a:t> </a:t>
            </a:r>
            <a:r>
              <a:rPr lang="es-ES" b="1" dirty="0" err="1"/>
              <a:t>t’hagi</a:t>
            </a:r>
            <a:r>
              <a:rPr lang="es-ES" b="1" dirty="0"/>
              <a:t> </a:t>
            </a:r>
            <a:r>
              <a:rPr lang="es-ES" b="1" dirty="0" err="1"/>
              <a:t>agradat</a:t>
            </a:r>
            <a:endParaRPr lang="es-ES" b="1" dirty="0"/>
          </a:p>
        </p:txBody>
      </p:sp>
      <p:pic>
        <p:nvPicPr>
          <p:cNvPr id="1026" name="Picture 2" descr="https://www.arcticlifestyle.fi/files/2214/6478/6366/ArcticLifestyle_-_Snowmobile_Safari.jpg">
            <a:extLst>
              <a:ext uri="{FF2B5EF4-FFF2-40B4-BE49-F238E27FC236}">
                <a16:creationId xmlns:a16="http://schemas.microsoft.com/office/drawing/2014/main" id="{842D0F23-29DB-41A9-9D39-FEEAAC53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/>
          <a:stretch/>
        </p:blipFill>
        <p:spPr bwMode="auto">
          <a:xfrm>
            <a:off x="504853" y="1501574"/>
            <a:ext cx="2128465" cy="17170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eviews.123rf.com/images/erix2005/erix20051712/erix2005171200125/91266255-rennes-avec-tra%C3%AEneau-dans-la-for%C3%AAt-d-hiver-%C3%A0-rovaniemi-laponie-finlande.jpg">
            <a:extLst>
              <a:ext uri="{FF2B5EF4-FFF2-40B4-BE49-F238E27FC236}">
                <a16:creationId xmlns:a16="http://schemas.microsoft.com/office/drawing/2014/main" id="{9A9C143E-A546-4A88-94D8-6B2B2482C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/>
          <a:stretch/>
        </p:blipFill>
        <p:spPr bwMode="auto">
          <a:xfrm>
            <a:off x="9064099" y="1349939"/>
            <a:ext cx="2128465" cy="17170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D8DB600-A6D1-477E-92A2-DA91075525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"/>
          <a:stretch/>
        </p:blipFill>
        <p:spPr>
          <a:xfrm>
            <a:off x="484643" y="4365018"/>
            <a:ext cx="2141938" cy="17170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2" descr="surprise-06">
            <a:extLst>
              <a:ext uri="{FF2B5EF4-FFF2-40B4-BE49-F238E27FC236}">
                <a16:creationId xmlns:a16="http://schemas.microsoft.com/office/drawing/2014/main" id="{3DB57118-6384-466A-B1D3-352374AE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62" y="4329578"/>
            <a:ext cx="2128465" cy="178791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C2862F8-DFCE-43E9-AAF5-2580B51AD306}"/>
              </a:ext>
            </a:extLst>
          </p:cNvPr>
          <p:cNvSpPr/>
          <p:nvPr/>
        </p:nvSpPr>
        <p:spPr>
          <a:xfrm>
            <a:off x="504853" y="3323303"/>
            <a:ext cx="2152431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BD3DB5A-912C-4490-9A29-3F78E9410985}"/>
              </a:ext>
            </a:extLst>
          </p:cNvPr>
          <p:cNvSpPr/>
          <p:nvPr/>
        </p:nvSpPr>
        <p:spPr>
          <a:xfrm>
            <a:off x="474150" y="6186747"/>
            <a:ext cx="2152431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123ACFB-B08B-4E03-9653-4580F5009D33}"/>
              </a:ext>
            </a:extLst>
          </p:cNvPr>
          <p:cNvSpPr/>
          <p:nvPr/>
        </p:nvSpPr>
        <p:spPr>
          <a:xfrm>
            <a:off x="9064099" y="3218607"/>
            <a:ext cx="2152431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5A82F1DD-B3E4-44B7-AB22-76701753BFB0}"/>
              </a:ext>
            </a:extLst>
          </p:cNvPr>
          <p:cNvSpPr/>
          <p:nvPr/>
        </p:nvSpPr>
        <p:spPr>
          <a:xfrm>
            <a:off x="9033396" y="6186747"/>
            <a:ext cx="2152431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2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visitrovaniemi.fi/wp-content/uploads/visit-rovaniemi-love-northern-lights-web-opt-4.jpg">
            <a:extLst>
              <a:ext uri="{FF2B5EF4-FFF2-40B4-BE49-F238E27FC236}">
                <a16:creationId xmlns:a16="http://schemas.microsoft.com/office/drawing/2014/main" id="{F44759B6-AA71-4A15-8FE0-516B2A3E5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sharpenSoften amoun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effectLst>
            <a:reflection endPos="0" dist="50800" dir="5400000" sy="-100000" algn="bl" rotWithShape="0"/>
          </a:effectLst>
          <a:ex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97A817-D180-40B6-A899-5CE6B63E3E8E}"/>
              </a:ext>
            </a:extLst>
          </p:cNvPr>
          <p:cNvSpPr txBox="1"/>
          <p:nvPr/>
        </p:nvSpPr>
        <p:spPr>
          <a:xfrm>
            <a:off x="375169" y="443131"/>
            <a:ext cx="373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Aurores</a:t>
            </a:r>
            <a:r>
              <a:rPr lang="es-ES" sz="3200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Boreals</a:t>
            </a:r>
            <a:endParaRPr lang="es-ES" sz="32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BE47E21-1AC7-427D-91F1-7FD6B797F048}"/>
              </a:ext>
            </a:extLst>
          </p:cNvPr>
          <p:cNvSpPr txBox="1"/>
          <p:nvPr/>
        </p:nvSpPr>
        <p:spPr>
          <a:xfrm>
            <a:off x="1640617" y="1573357"/>
            <a:ext cx="378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Hem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vist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aurores</a:t>
            </a:r>
            <a:r>
              <a:rPr lang="es-ES" dirty="0">
                <a:solidFill>
                  <a:schemeClr val="bg1"/>
                </a:solidFill>
              </a:rPr>
              <a:t>? Si </a:t>
            </a:r>
            <a:r>
              <a:rPr lang="es-ES" dirty="0" err="1">
                <a:solidFill>
                  <a:schemeClr val="bg1"/>
                </a:solidFill>
              </a:rPr>
              <a:t>és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així</a:t>
            </a:r>
            <a:r>
              <a:rPr lang="es-ES" dirty="0">
                <a:solidFill>
                  <a:schemeClr val="bg1"/>
                </a:solidFill>
              </a:rPr>
              <a:t>… </a:t>
            </a:r>
            <a:r>
              <a:rPr lang="es-ES" dirty="0" err="1">
                <a:solidFill>
                  <a:schemeClr val="bg1"/>
                </a:solidFill>
              </a:rPr>
              <a:t>quantes</a:t>
            </a:r>
            <a:r>
              <a:rPr lang="es-E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F323C83-5D1F-40A0-A2BA-1C95A679B508}"/>
              </a:ext>
            </a:extLst>
          </p:cNvPr>
          <p:cNvSpPr/>
          <p:nvPr/>
        </p:nvSpPr>
        <p:spPr>
          <a:xfrm>
            <a:off x="5702605" y="1572539"/>
            <a:ext cx="6046943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546868D-C4F5-4727-9FA1-4577C90E8F5A}"/>
              </a:ext>
            </a:extLst>
          </p:cNvPr>
          <p:cNvSpPr/>
          <p:nvPr/>
        </p:nvSpPr>
        <p:spPr>
          <a:xfrm>
            <a:off x="375169" y="4660491"/>
            <a:ext cx="11374379" cy="18877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A565EF-810E-4344-BE0C-4100ECF761F9}"/>
              </a:ext>
            </a:extLst>
          </p:cNvPr>
          <p:cNvSpPr txBox="1"/>
          <p:nvPr/>
        </p:nvSpPr>
        <p:spPr>
          <a:xfrm>
            <a:off x="375169" y="4166109"/>
            <a:ext cx="195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Dibuixa</a:t>
            </a:r>
            <a:r>
              <a:rPr lang="es-ES" dirty="0">
                <a:solidFill>
                  <a:schemeClr val="bg1"/>
                </a:solidFill>
              </a:rPr>
              <a:t> una aurora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093364-C4AC-4095-8DD0-47D1CB1DAC98}"/>
              </a:ext>
            </a:extLst>
          </p:cNvPr>
          <p:cNvSpPr txBox="1"/>
          <p:nvPr/>
        </p:nvSpPr>
        <p:spPr>
          <a:xfrm>
            <a:off x="2280792" y="2332587"/>
            <a:ext cx="314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Què</a:t>
            </a:r>
            <a:r>
              <a:rPr lang="es-ES" dirty="0">
                <a:solidFill>
                  <a:schemeClr val="bg1"/>
                </a:solidFill>
              </a:rPr>
              <a:t> es </a:t>
            </a:r>
            <a:r>
              <a:rPr lang="es-ES" dirty="0" err="1">
                <a:solidFill>
                  <a:schemeClr val="bg1"/>
                </a:solidFill>
              </a:rPr>
              <a:t>necessita</a:t>
            </a:r>
            <a:r>
              <a:rPr lang="es-ES" dirty="0">
                <a:solidFill>
                  <a:schemeClr val="bg1"/>
                </a:solidFill>
              </a:rPr>
              <a:t> per </a:t>
            </a:r>
            <a:r>
              <a:rPr lang="es-ES" dirty="0" err="1">
                <a:solidFill>
                  <a:schemeClr val="bg1"/>
                </a:solidFill>
              </a:rPr>
              <a:t>veure</a:t>
            </a:r>
            <a:r>
              <a:rPr lang="es-ES" dirty="0">
                <a:solidFill>
                  <a:schemeClr val="bg1"/>
                </a:solidFill>
              </a:rPr>
              <a:t>-les?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0CB765D-53A7-4009-A2FB-0B1D485BD674}"/>
              </a:ext>
            </a:extLst>
          </p:cNvPr>
          <p:cNvSpPr/>
          <p:nvPr/>
        </p:nvSpPr>
        <p:spPr>
          <a:xfrm>
            <a:off x="5702602" y="2334259"/>
            <a:ext cx="6046943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59CF80-DD3C-48D3-A7AD-FDCA41E26BDE}"/>
              </a:ext>
            </a:extLst>
          </p:cNvPr>
          <p:cNvSpPr txBox="1"/>
          <p:nvPr/>
        </p:nvSpPr>
        <p:spPr>
          <a:xfrm>
            <a:off x="375169" y="3091817"/>
            <a:ext cx="515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Si </a:t>
            </a:r>
            <a:r>
              <a:rPr lang="es-ES" dirty="0" err="1">
                <a:solidFill>
                  <a:schemeClr val="bg1"/>
                </a:solidFill>
              </a:rPr>
              <a:t>hem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tingut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sort</a:t>
            </a:r>
            <a:r>
              <a:rPr lang="es-ES" dirty="0">
                <a:solidFill>
                  <a:schemeClr val="bg1"/>
                </a:solidFill>
              </a:rPr>
              <a:t> i les </a:t>
            </a:r>
            <a:r>
              <a:rPr lang="es-ES" dirty="0" err="1">
                <a:solidFill>
                  <a:schemeClr val="bg1"/>
                </a:solidFill>
              </a:rPr>
              <a:t>hem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vist</a:t>
            </a:r>
            <a:r>
              <a:rPr lang="es-ES" dirty="0">
                <a:solidFill>
                  <a:schemeClr val="bg1"/>
                </a:solidFill>
              </a:rPr>
              <a:t>… de </a:t>
            </a:r>
            <a:r>
              <a:rPr lang="es-ES" dirty="0" err="1">
                <a:solidFill>
                  <a:schemeClr val="bg1"/>
                </a:solidFill>
              </a:rPr>
              <a:t>quin</a:t>
            </a:r>
            <a:r>
              <a:rPr lang="es-ES" dirty="0">
                <a:solidFill>
                  <a:schemeClr val="bg1"/>
                </a:solidFill>
              </a:rPr>
              <a:t> color eren?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4227799-5E5D-4235-960E-FB881A0D453F}"/>
              </a:ext>
            </a:extLst>
          </p:cNvPr>
          <p:cNvSpPr/>
          <p:nvPr/>
        </p:nvSpPr>
        <p:spPr>
          <a:xfrm>
            <a:off x="5702603" y="3095980"/>
            <a:ext cx="6046943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5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02E74C8-67A3-413A-BBC7-C3FDB738E546}"/>
              </a:ext>
            </a:extLst>
          </p:cNvPr>
          <p:cNvSpPr txBox="1"/>
          <p:nvPr/>
        </p:nvSpPr>
        <p:spPr>
          <a:xfrm>
            <a:off x="375169" y="443131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Lucida Calligraphy" panose="03010101010101010101" pitchFamily="66" charset="0"/>
              </a:rPr>
              <a:t>Helsinki</a:t>
            </a:r>
          </a:p>
        </p:txBody>
      </p:sp>
      <p:pic>
        <p:nvPicPr>
          <p:cNvPr id="1026" name="Picture 2" descr="Finlandia Negara Teraman untuk Berwisata pada 2017">
            <a:extLst>
              <a:ext uri="{FF2B5EF4-FFF2-40B4-BE49-F238E27FC236}">
                <a16:creationId xmlns:a16="http://schemas.microsoft.com/office/drawing/2014/main" id="{51B756DB-BA6A-40F3-A4D4-710C6E50F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184000"/>
                    </a14:imgEffect>
                    <a14:imgEffect>
                      <a14:brightnessContrast bright="1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" r="3500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EF23F-CFD4-4EAD-929C-64F8CD0E9643}"/>
              </a:ext>
            </a:extLst>
          </p:cNvPr>
          <p:cNvSpPr txBox="1"/>
          <p:nvPr/>
        </p:nvSpPr>
        <p:spPr>
          <a:xfrm>
            <a:off x="375169" y="443131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Lucida Calligraphy" panose="03010101010101010101" pitchFamily="66" charset="0"/>
              </a:rPr>
              <a:t>Helsinki</a:t>
            </a:r>
          </a:p>
        </p:txBody>
      </p:sp>
      <p:pic>
        <p:nvPicPr>
          <p:cNvPr id="2" name="Picture 2" descr="Vista aÃ©rea de Suomenlinna ">
            <a:extLst>
              <a:ext uri="{FF2B5EF4-FFF2-40B4-BE49-F238E27FC236}">
                <a16:creationId xmlns:a16="http://schemas.microsoft.com/office/drawing/2014/main" id="{F9A60BA0-99B0-41BE-82D1-62ADE4F6D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3309"/>
          <a:stretch/>
        </p:blipFill>
        <p:spPr bwMode="auto">
          <a:xfrm>
            <a:off x="4665407" y="1713128"/>
            <a:ext cx="2861186" cy="1390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BFD829-337E-4654-A8E0-DF7B6418BD92}"/>
              </a:ext>
            </a:extLst>
          </p:cNvPr>
          <p:cNvSpPr txBox="1"/>
          <p:nvPr/>
        </p:nvSpPr>
        <p:spPr>
          <a:xfrm>
            <a:off x="511279" y="1042454"/>
            <a:ext cx="153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Què</a:t>
            </a:r>
            <a:r>
              <a:rPr lang="es-ES" dirty="0"/>
              <a:t> </a:t>
            </a:r>
            <a:r>
              <a:rPr lang="es-ES" dirty="0" err="1"/>
              <a:t>hem</a:t>
            </a:r>
            <a:r>
              <a:rPr lang="es-ES" dirty="0"/>
              <a:t> </a:t>
            </a:r>
            <a:r>
              <a:rPr lang="es-ES" dirty="0" err="1"/>
              <a:t>vist</a:t>
            </a:r>
            <a:r>
              <a:rPr lang="es-ES" dirty="0"/>
              <a:t>?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5AFB62D-4FD6-42D3-99A1-6E3E3FCC992B}"/>
              </a:ext>
            </a:extLst>
          </p:cNvPr>
          <p:cNvSpPr/>
          <p:nvPr/>
        </p:nvSpPr>
        <p:spPr>
          <a:xfrm>
            <a:off x="4665407" y="3480629"/>
            <a:ext cx="2861186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https://upload.wikimedia.org/wikipedia/commons/thumb/1/19/Catedral_Luterana_de_Helsinki%2C_Finlandia%2C_2012-08-14%2C_DD_02.JPG/1280px-Catedral_Luterana_de_Helsinki%2C_Finlandia%2C_2012-08-14%2C_DD_02.JPG">
            <a:extLst>
              <a:ext uri="{FF2B5EF4-FFF2-40B4-BE49-F238E27FC236}">
                <a16:creationId xmlns:a16="http://schemas.microsoft.com/office/drawing/2014/main" id="{17AEBBA3-2A74-40DE-853E-77C0FE99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41" y="1531979"/>
            <a:ext cx="2271250" cy="1753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8E66F2B-1AF4-4323-9E7A-01B0C38F5B9C}"/>
              </a:ext>
            </a:extLst>
          </p:cNvPr>
          <p:cNvSpPr/>
          <p:nvPr/>
        </p:nvSpPr>
        <p:spPr>
          <a:xfrm>
            <a:off x="8562073" y="3480629"/>
            <a:ext cx="2861186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https://serturista.com/wp-content/uploads/2012/10/Catedral-Uspenski-1-530x397.jpg">
            <a:extLst>
              <a:ext uri="{FF2B5EF4-FFF2-40B4-BE49-F238E27FC236}">
                <a16:creationId xmlns:a16="http://schemas.microsoft.com/office/drawing/2014/main" id="{067B79D3-AA4A-454F-B21A-441469CE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4" y="1557856"/>
            <a:ext cx="2271250" cy="1701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D581C42-CC21-48FB-8BAD-2939C4D0B5EB}"/>
              </a:ext>
            </a:extLst>
          </p:cNvPr>
          <p:cNvSpPr/>
          <p:nvPr/>
        </p:nvSpPr>
        <p:spPr>
          <a:xfrm>
            <a:off x="308396" y="3503723"/>
            <a:ext cx="2861186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2" name="Picture 8" descr="https://www.stromma.fi/globalassets/finland/helsinki/product_slideshows/helsinki_expert/temppeliaukio_church/temppeliaukionkirkko.jpg?preset=slidetour">
            <a:extLst>
              <a:ext uri="{FF2B5EF4-FFF2-40B4-BE49-F238E27FC236}">
                <a16:creationId xmlns:a16="http://schemas.microsoft.com/office/drawing/2014/main" id="{4BF1E6C0-07B8-4B45-A87D-0241197DC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4" y="4411435"/>
            <a:ext cx="2271250" cy="1571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2FB3112-2E7C-4349-8C2F-7EFDFE2D5109}"/>
              </a:ext>
            </a:extLst>
          </p:cNvPr>
          <p:cNvSpPr/>
          <p:nvPr/>
        </p:nvSpPr>
        <p:spPr>
          <a:xfrm>
            <a:off x="308396" y="6230383"/>
            <a:ext cx="2861186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4" name="Picture 10" descr="https://lavueltalmundosinsaberingles.files.wordpress.com/2014/01/29-helsinki-01.jpg">
            <a:extLst>
              <a:ext uri="{FF2B5EF4-FFF2-40B4-BE49-F238E27FC236}">
                <a16:creationId xmlns:a16="http://schemas.microsoft.com/office/drawing/2014/main" id="{A8ADC7D1-146F-40AF-B47F-B816143D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07" y="4390719"/>
            <a:ext cx="2861186" cy="1612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559259C-F23F-45A8-BC29-CDC5E9F89885}"/>
              </a:ext>
            </a:extLst>
          </p:cNvPr>
          <p:cNvSpPr/>
          <p:nvPr/>
        </p:nvSpPr>
        <p:spPr>
          <a:xfrm>
            <a:off x="4665407" y="6230383"/>
            <a:ext cx="2861186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6" name="Picture 12" descr="Market Square">
            <a:extLst>
              <a:ext uri="{FF2B5EF4-FFF2-40B4-BE49-F238E27FC236}">
                <a16:creationId xmlns:a16="http://schemas.microsoft.com/office/drawing/2014/main" id="{F9A9FDC6-9032-43CB-A134-0E40B623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90" y="4437127"/>
            <a:ext cx="2285701" cy="1520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1B7E894-5424-4A0B-B429-10A89121A31D}"/>
              </a:ext>
            </a:extLst>
          </p:cNvPr>
          <p:cNvSpPr/>
          <p:nvPr/>
        </p:nvSpPr>
        <p:spPr>
          <a:xfrm>
            <a:off x="8562073" y="6229030"/>
            <a:ext cx="2861186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987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esispeaks.com/wp-content/uploads/Christmas-Market-edit-1080x608.jpg">
            <a:extLst>
              <a:ext uri="{FF2B5EF4-FFF2-40B4-BE49-F238E27FC236}">
                <a16:creationId xmlns:a16="http://schemas.microsoft.com/office/drawing/2014/main" id="{EC2D8E9C-CCA0-4489-A8AF-E4D4B5E4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2"/>
            <a:ext cx="12186987" cy="68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1F84F71-827C-419A-84E9-461F3FD3F285}"/>
              </a:ext>
            </a:extLst>
          </p:cNvPr>
          <p:cNvSpPr txBox="1"/>
          <p:nvPr/>
        </p:nvSpPr>
        <p:spPr>
          <a:xfrm>
            <a:off x="375169" y="443131"/>
            <a:ext cx="3929281" cy="58477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s-ES" sz="3200" dirty="0" err="1">
                <a:latin typeface="Lucida Calligraphy" panose="03010101010101010101" pitchFamily="66" charset="0"/>
              </a:rPr>
              <a:t>Mercat</a:t>
            </a:r>
            <a:r>
              <a:rPr lang="es-ES" sz="3200" dirty="0">
                <a:latin typeface="Lucida Calligraphy" panose="03010101010101010101" pitchFamily="66" charset="0"/>
              </a:rPr>
              <a:t> </a:t>
            </a:r>
            <a:r>
              <a:rPr lang="es-ES" sz="3200" dirty="0" err="1">
                <a:latin typeface="Lucida Calligraphy" panose="03010101010101010101" pitchFamily="66" charset="0"/>
              </a:rPr>
              <a:t>nadalenc</a:t>
            </a:r>
            <a:endParaRPr lang="es-ES" sz="3200" dirty="0">
              <a:latin typeface="Lucida Calligraphy" panose="03010101010101010101" pitchFamily="66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7F2956F-D2E9-4240-A1DF-B1610751F349}"/>
              </a:ext>
            </a:extLst>
          </p:cNvPr>
          <p:cNvSpPr/>
          <p:nvPr/>
        </p:nvSpPr>
        <p:spPr>
          <a:xfrm>
            <a:off x="4207055" y="1363653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26CF18-2846-4ED1-B608-8CA733FEFCF4}"/>
              </a:ext>
            </a:extLst>
          </p:cNvPr>
          <p:cNvSpPr txBox="1"/>
          <p:nvPr/>
        </p:nvSpPr>
        <p:spPr>
          <a:xfrm>
            <a:off x="375169" y="1363293"/>
            <a:ext cx="345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aquest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finès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97D340C-79D3-4568-BA85-5F165240B1C3}"/>
              </a:ext>
            </a:extLst>
          </p:cNvPr>
          <p:cNvSpPr/>
          <p:nvPr/>
        </p:nvSpPr>
        <p:spPr>
          <a:xfrm>
            <a:off x="4207055" y="1954965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EEC6D7-0D2A-43E9-B06E-430083C5E852}"/>
              </a:ext>
            </a:extLst>
          </p:cNvPr>
          <p:cNvSpPr txBox="1"/>
          <p:nvPr/>
        </p:nvSpPr>
        <p:spPr>
          <a:xfrm>
            <a:off x="375169" y="1954605"/>
            <a:ext cx="345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horari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052" name="Picture 4" descr="Resultado de imagen de christmas ball ornaments">
            <a:extLst>
              <a:ext uri="{FF2B5EF4-FFF2-40B4-BE49-F238E27FC236}">
                <a16:creationId xmlns:a16="http://schemas.microsoft.com/office/drawing/2014/main" id="{2A85454C-C748-4FFF-ACC4-B46012A26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11325"/>
          <a:stretch/>
        </p:blipFill>
        <p:spPr bwMode="auto">
          <a:xfrm>
            <a:off x="2898196" y="4981462"/>
            <a:ext cx="2007958" cy="1546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ages-na.ssl-images-amazon.com/images/I/61Q2kxn5JtL._SL1500_.jpg">
            <a:extLst>
              <a:ext uri="{FF2B5EF4-FFF2-40B4-BE49-F238E27FC236}">
                <a16:creationId xmlns:a16="http://schemas.microsoft.com/office/drawing/2014/main" id="{7D784675-3551-498D-B988-ADEFE2D9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4" y="2987464"/>
            <a:ext cx="2374676" cy="1546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elfo navidad peluche">
            <a:extLst>
              <a:ext uri="{FF2B5EF4-FFF2-40B4-BE49-F238E27FC236}">
                <a16:creationId xmlns:a16="http://schemas.microsoft.com/office/drawing/2014/main" id="{4CC98576-B4CA-4C09-88F0-A78C5D961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3800"/>
          <a:stretch/>
        </p:blipFill>
        <p:spPr bwMode="auto">
          <a:xfrm>
            <a:off x="9129626" y="2870002"/>
            <a:ext cx="2016909" cy="178152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4.bp.blogspot.com/-ayM38D_KPO0/T3iBVZ3X7WI/AAAAAAAAAFc/xXH386Jf7d8/s1600/Cubiertos-madera.gif">
            <a:extLst>
              <a:ext uri="{FF2B5EF4-FFF2-40B4-BE49-F238E27FC236}">
                <a16:creationId xmlns:a16="http://schemas.microsoft.com/office/drawing/2014/main" id="{1A157083-6F82-439A-BA43-F41AC7CB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0" y="2832584"/>
            <a:ext cx="2016909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de christmas ornaments">
            <a:extLst>
              <a:ext uri="{FF2B5EF4-FFF2-40B4-BE49-F238E27FC236}">
                <a16:creationId xmlns:a16="http://schemas.microsoft.com/office/drawing/2014/main" id="{51F9CC2F-F8EF-44D2-BA94-CE6EE0C0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30" y="4826583"/>
            <a:ext cx="2212879" cy="185635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2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godeeptravel.com/testsite/wp-content/uploads/2017/09/Snow-Road-Tree-Lapland-Finland.jpg">
            <a:extLst>
              <a:ext uri="{FF2B5EF4-FFF2-40B4-BE49-F238E27FC236}">
                <a16:creationId xmlns:a16="http://schemas.microsoft.com/office/drawing/2014/main" id="{8A2EB14A-D25B-4F61-BFE4-EF5D04AB9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2" b="67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2E74C8-67A3-413A-BBC7-C3FDB738E546}"/>
              </a:ext>
            </a:extLst>
          </p:cNvPr>
          <p:cNvSpPr txBox="1"/>
          <p:nvPr/>
        </p:nvSpPr>
        <p:spPr>
          <a:xfrm>
            <a:off x="375169" y="443131"/>
            <a:ext cx="23903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dirty="0" err="1">
                <a:latin typeface="Lucida Calligraphy" panose="03010101010101010101" pitchFamily="66" charset="0"/>
              </a:rPr>
              <a:t>Transport</a:t>
            </a:r>
            <a:endParaRPr lang="es-ES" sz="3200" dirty="0">
              <a:latin typeface="Lucida Calligraphy" panose="03010101010101010101" pitchFamily="66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6DCC21E-4C8B-4206-8103-0A9FDFA61369}"/>
              </a:ext>
            </a:extLst>
          </p:cNvPr>
          <p:cNvSpPr/>
          <p:nvPr/>
        </p:nvSpPr>
        <p:spPr>
          <a:xfrm>
            <a:off x="5310878" y="1692837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1D2450-5EBB-46AA-AC16-8C3E76AB6C14}"/>
              </a:ext>
            </a:extLst>
          </p:cNvPr>
          <p:cNvSpPr txBox="1"/>
          <p:nvPr/>
        </p:nvSpPr>
        <p:spPr>
          <a:xfrm>
            <a:off x="375169" y="1692477"/>
            <a:ext cx="451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quina compañía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aèria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viatge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7062580-A775-4BE0-873E-A784C8588ABC}"/>
              </a:ext>
            </a:extLst>
          </p:cNvPr>
          <p:cNvSpPr/>
          <p:nvPr/>
        </p:nvSpPr>
        <p:spPr>
          <a:xfrm>
            <a:off x="5310878" y="2209789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8A8A54-FCFE-4559-9E9A-D20B8BFDEBEB}"/>
              </a:ext>
            </a:extLst>
          </p:cNvPr>
          <p:cNvSpPr txBox="1"/>
          <p:nvPr/>
        </p:nvSpPr>
        <p:spPr>
          <a:xfrm>
            <a:off x="375169" y="2209429"/>
            <a:ext cx="481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quanta distancia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està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cabana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Rovaniemi?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98A091-3946-4D8E-9A41-AE7DC0F1423B}"/>
              </a:ext>
            </a:extLst>
          </p:cNvPr>
          <p:cNvSpPr txBox="1"/>
          <p:nvPr/>
        </p:nvSpPr>
        <p:spPr>
          <a:xfrm>
            <a:off x="375169" y="2720383"/>
            <a:ext cx="250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triguem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2D9C77A7-D376-40B7-A26B-FDC0529C7979}"/>
              </a:ext>
            </a:extLst>
          </p:cNvPr>
          <p:cNvSpPr/>
          <p:nvPr/>
        </p:nvSpPr>
        <p:spPr>
          <a:xfrm>
            <a:off x="5310878" y="2726741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B6223A-6956-4185-A3F1-9DB3C9D4ACFC}"/>
              </a:ext>
            </a:extLst>
          </p:cNvPr>
          <p:cNvSpPr txBox="1"/>
          <p:nvPr/>
        </p:nvSpPr>
        <p:spPr>
          <a:xfrm>
            <a:off x="375169" y="3754286"/>
            <a:ext cx="436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línia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agafat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arribar al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nostre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allotjament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Helsinki?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B0BA5EE-52C9-4349-A718-155807D31FC2}"/>
              </a:ext>
            </a:extLst>
          </p:cNvPr>
          <p:cNvSpPr/>
          <p:nvPr/>
        </p:nvSpPr>
        <p:spPr>
          <a:xfrm>
            <a:off x="5310878" y="3895626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E6A8B7-2A39-4D2F-9AA6-53F2412E6AC7}"/>
              </a:ext>
            </a:extLst>
          </p:cNvPr>
          <p:cNvSpPr txBox="1"/>
          <p:nvPr/>
        </p:nvSpPr>
        <p:spPr>
          <a:xfrm>
            <a:off x="375169" y="4554559"/>
            <a:ext cx="4727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quina illa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arribat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Ferry? Des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d’on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sortit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6AAB609-D98B-4D29-8336-4B2D0426E010}"/>
              </a:ext>
            </a:extLst>
          </p:cNvPr>
          <p:cNvSpPr/>
          <p:nvPr/>
        </p:nvSpPr>
        <p:spPr>
          <a:xfrm>
            <a:off x="5310878" y="4695899"/>
            <a:ext cx="4698149" cy="3689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717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godeeptravel.com/testsite/wp-content/uploads/2017/09/Snow-Road-Tree-Lapland-Finland.jpg">
            <a:extLst>
              <a:ext uri="{FF2B5EF4-FFF2-40B4-BE49-F238E27FC236}">
                <a16:creationId xmlns:a16="http://schemas.microsoft.com/office/drawing/2014/main" id="{8A2EB14A-D25B-4F61-BFE4-EF5D04AB9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2" b="67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2E74C8-67A3-413A-BBC7-C3FDB738E546}"/>
              </a:ext>
            </a:extLst>
          </p:cNvPr>
          <p:cNvSpPr txBox="1"/>
          <p:nvPr/>
        </p:nvSpPr>
        <p:spPr>
          <a:xfrm>
            <a:off x="375169" y="443131"/>
            <a:ext cx="23903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dirty="0" err="1">
                <a:latin typeface="Lucida Calligraphy" panose="03010101010101010101" pitchFamily="66" charset="0"/>
              </a:rPr>
              <a:t>Transport</a:t>
            </a:r>
            <a:endParaRPr lang="es-ES" sz="3200" dirty="0">
              <a:latin typeface="Lucida Calligraphy" panose="03010101010101010101" pitchFamily="66" charset="0"/>
            </a:endParaRPr>
          </a:p>
        </p:txBody>
      </p:sp>
      <p:pic>
        <p:nvPicPr>
          <p:cNvPr id="2" name="Picture 2" descr="https://www.norwegian.com/globalassets/ip/media/about-us/our-story/our-aircraft/skyinterior-header.jpg">
            <a:extLst>
              <a:ext uri="{FF2B5EF4-FFF2-40B4-BE49-F238E27FC236}">
                <a16:creationId xmlns:a16="http://schemas.microsoft.com/office/drawing/2014/main" id="{15C4E9A2-C7A1-486E-B023-FEABA965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51" y="1582041"/>
            <a:ext cx="2620297" cy="131014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cure.rentalcars.com/images/car_images/new_images/ford/tourneo_lrg.jpg">
            <a:extLst>
              <a:ext uri="{FF2B5EF4-FFF2-40B4-BE49-F238E27FC236}">
                <a16:creationId xmlns:a16="http://schemas.microsoft.com/office/drawing/2014/main" id="{E8CD4BF0-8EE2-4814-A4AE-DCE39B529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1363682"/>
            <a:ext cx="2620297" cy="174686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¤Ð°Ð¹Ð»:Suomenlinna II ferry.jpg">
            <a:extLst>
              <a:ext uri="{FF2B5EF4-FFF2-40B4-BE49-F238E27FC236}">
                <a16:creationId xmlns:a16="http://schemas.microsoft.com/office/drawing/2014/main" id="{5B098F04-F297-428D-BCF2-D0333412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84" y="1451695"/>
            <a:ext cx="2380729" cy="178554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Ã¤hijuna">
            <a:extLst>
              <a:ext uri="{FF2B5EF4-FFF2-40B4-BE49-F238E27FC236}">
                <a16:creationId xmlns:a16="http://schemas.microsoft.com/office/drawing/2014/main" id="{20C668E5-16C7-4D8B-8969-80A81D53E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r="29752" b="14073"/>
          <a:stretch/>
        </p:blipFill>
        <p:spPr bwMode="auto">
          <a:xfrm>
            <a:off x="2834640" y="4112128"/>
            <a:ext cx="2313432" cy="174429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tech tram for Helsinki.">
            <a:extLst>
              <a:ext uri="{FF2B5EF4-FFF2-40B4-BE49-F238E27FC236}">
                <a16:creationId xmlns:a16="http://schemas.microsoft.com/office/drawing/2014/main" id="{6E0D4DF5-A0DD-4870-B296-798E9E78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30" y="4069539"/>
            <a:ext cx="2382505" cy="178687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8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A942CA4F-3D27-402C-ABA5-2560D6876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 scaling="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3"/>
          </a:xfrm>
          <a:effectLst>
            <a:outerShdw blurRad="50800" dist="50800" dir="5400000" sx="1000" sy="1000" algn="c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2E74C8-67A3-413A-BBC7-C3FDB738E546}"/>
              </a:ext>
            </a:extLst>
          </p:cNvPr>
          <p:cNvSpPr txBox="1"/>
          <p:nvPr/>
        </p:nvSpPr>
        <p:spPr>
          <a:xfrm>
            <a:off x="375169" y="443131"/>
            <a:ext cx="329609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err="1">
                <a:latin typeface="Lucida Calligraphy" panose="03010101010101010101" pitchFamily="66" charset="0"/>
              </a:rPr>
              <a:t>Parlem</a:t>
            </a:r>
            <a:r>
              <a:rPr lang="es-ES" sz="3200" dirty="0">
                <a:latin typeface="Lucida Calligraphy" panose="03010101010101010101" pitchFamily="66" charset="0"/>
              </a:rPr>
              <a:t> </a:t>
            </a:r>
            <a:r>
              <a:rPr lang="es-ES" sz="3200" dirty="0" err="1">
                <a:latin typeface="Lucida Calligraphy" panose="03010101010101010101" pitchFamily="66" charset="0"/>
              </a:rPr>
              <a:t>Finès</a:t>
            </a:r>
            <a:r>
              <a:rPr lang="es-ES" sz="3200" dirty="0">
                <a:latin typeface="Lucida Calligraphy" panose="03010101010101010101" pitchFamily="66" charset="0"/>
              </a:rPr>
              <a:t>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EDB5F48-6AE4-44FD-AF62-50385F1CE931}"/>
              </a:ext>
            </a:extLst>
          </p:cNvPr>
          <p:cNvSpPr/>
          <p:nvPr/>
        </p:nvSpPr>
        <p:spPr>
          <a:xfrm>
            <a:off x="1392432" y="2379095"/>
            <a:ext cx="1779075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err="1"/>
              <a:t>Joulupukki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36B8B7-0A27-4423-A0E1-57914C6FCC35}"/>
              </a:ext>
            </a:extLst>
          </p:cNvPr>
          <p:cNvSpPr txBox="1"/>
          <p:nvPr/>
        </p:nvSpPr>
        <p:spPr>
          <a:xfrm>
            <a:off x="375168" y="1637750"/>
            <a:ext cx="203453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err="1">
                <a:latin typeface="Lucida Calligraphy" panose="03010101010101010101" pitchFamily="66" charset="0"/>
              </a:rPr>
              <a:t>Què</a:t>
            </a:r>
            <a:r>
              <a:rPr lang="es-ES" sz="2000" dirty="0">
                <a:latin typeface="Lucida Calligraphy" panose="03010101010101010101" pitchFamily="66" charset="0"/>
              </a:rPr>
              <a:t> </a:t>
            </a:r>
            <a:r>
              <a:rPr lang="es-ES" sz="2000" dirty="0" err="1">
                <a:latin typeface="Lucida Calligraphy" panose="03010101010101010101" pitchFamily="66" charset="0"/>
              </a:rPr>
              <a:t>vol</a:t>
            </a:r>
            <a:r>
              <a:rPr lang="es-ES" sz="2000" dirty="0">
                <a:latin typeface="Lucida Calligraphy" panose="03010101010101010101" pitchFamily="66" charset="0"/>
              </a:rPr>
              <a:t> </a:t>
            </a:r>
            <a:r>
              <a:rPr lang="es-ES" sz="2000" dirty="0" err="1">
                <a:latin typeface="Lucida Calligraphy" panose="03010101010101010101" pitchFamily="66" charset="0"/>
              </a:rPr>
              <a:t>dir</a:t>
            </a:r>
            <a:r>
              <a:rPr lang="es-ES" sz="2000" dirty="0">
                <a:latin typeface="Lucida Calligraphy" panose="03010101010101010101" pitchFamily="66" charset="0"/>
              </a:rPr>
              <a:t>…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4D94C87-039A-48BA-A6E7-AFC2F0A6B522}"/>
              </a:ext>
            </a:extLst>
          </p:cNvPr>
          <p:cNvSpPr/>
          <p:nvPr/>
        </p:nvSpPr>
        <p:spPr>
          <a:xfrm>
            <a:off x="3470787" y="2379095"/>
            <a:ext cx="26252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C9269DF-6F85-4CD1-907A-DADC1107C0E3}"/>
              </a:ext>
            </a:extLst>
          </p:cNvPr>
          <p:cNvSpPr/>
          <p:nvPr/>
        </p:nvSpPr>
        <p:spPr>
          <a:xfrm>
            <a:off x="1392431" y="3473422"/>
            <a:ext cx="177907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err="1"/>
              <a:t>Paljon</a:t>
            </a:r>
            <a:r>
              <a:rPr lang="es-ES" dirty="0"/>
              <a:t> </a:t>
            </a:r>
            <a:r>
              <a:rPr lang="es-ES" dirty="0" err="1"/>
              <a:t>kiitoksia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DD914F6-E0FF-4DBD-B5C3-F6CF5A165359}"/>
              </a:ext>
            </a:extLst>
          </p:cNvPr>
          <p:cNvSpPr/>
          <p:nvPr/>
        </p:nvSpPr>
        <p:spPr>
          <a:xfrm>
            <a:off x="3470786" y="3473422"/>
            <a:ext cx="26252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E987DDD-BCF8-407A-AB4E-033A5143FBC8}"/>
              </a:ext>
            </a:extLst>
          </p:cNvPr>
          <p:cNvSpPr/>
          <p:nvPr/>
        </p:nvSpPr>
        <p:spPr>
          <a:xfrm>
            <a:off x="1392432" y="4758190"/>
            <a:ext cx="177907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err="1"/>
              <a:t>Hei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7E2F385-6E48-4496-871F-E7BCA625AF61}"/>
              </a:ext>
            </a:extLst>
          </p:cNvPr>
          <p:cNvSpPr/>
          <p:nvPr/>
        </p:nvSpPr>
        <p:spPr>
          <a:xfrm>
            <a:off x="3470786" y="4758190"/>
            <a:ext cx="26252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F5E78C-9876-4B9C-9C37-53D1F6F6C42E}"/>
              </a:ext>
            </a:extLst>
          </p:cNvPr>
          <p:cNvSpPr txBox="1"/>
          <p:nvPr/>
        </p:nvSpPr>
        <p:spPr>
          <a:xfrm>
            <a:off x="6095999" y="1637750"/>
            <a:ext cx="178286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err="1">
                <a:latin typeface="Lucida Calligraphy" panose="03010101010101010101" pitchFamily="66" charset="0"/>
              </a:rPr>
              <a:t>Com</a:t>
            </a:r>
            <a:r>
              <a:rPr lang="es-ES" sz="2000" dirty="0">
                <a:latin typeface="Lucida Calligraphy" panose="03010101010101010101" pitchFamily="66" charset="0"/>
              </a:rPr>
              <a:t> diem…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77A8CE1-77F9-4805-AD70-7FA80FEE47EC}"/>
              </a:ext>
            </a:extLst>
          </p:cNvPr>
          <p:cNvSpPr/>
          <p:nvPr/>
        </p:nvSpPr>
        <p:spPr>
          <a:xfrm>
            <a:off x="6395277" y="3059668"/>
            <a:ext cx="1779075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/>
              <a:t>Nadal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734FEA9-A680-4768-BADC-2456F5FDD827}"/>
              </a:ext>
            </a:extLst>
          </p:cNvPr>
          <p:cNvSpPr/>
          <p:nvPr/>
        </p:nvSpPr>
        <p:spPr>
          <a:xfrm>
            <a:off x="8473632" y="3059668"/>
            <a:ext cx="26252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AB35524-6739-4737-8364-D62F18AE8949}"/>
              </a:ext>
            </a:extLst>
          </p:cNvPr>
          <p:cNvSpPr/>
          <p:nvPr/>
        </p:nvSpPr>
        <p:spPr>
          <a:xfrm>
            <a:off x="6395276" y="4153995"/>
            <a:ext cx="177907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err="1"/>
              <a:t>Adéu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F047F3E-0425-40F2-B509-228E8388D705}"/>
              </a:ext>
            </a:extLst>
          </p:cNvPr>
          <p:cNvSpPr/>
          <p:nvPr/>
        </p:nvSpPr>
        <p:spPr>
          <a:xfrm>
            <a:off x="8473631" y="4153995"/>
            <a:ext cx="26252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9905E5F-D924-4567-8DEF-B71020EE436D}"/>
              </a:ext>
            </a:extLst>
          </p:cNvPr>
          <p:cNvSpPr/>
          <p:nvPr/>
        </p:nvSpPr>
        <p:spPr>
          <a:xfrm>
            <a:off x="6395277" y="5438763"/>
            <a:ext cx="177907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/>
              <a:t>Granja de </a:t>
            </a:r>
            <a:r>
              <a:rPr lang="es-ES" dirty="0" err="1"/>
              <a:t>rens</a:t>
            </a:r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4149195-BE54-431B-953D-97CAA359ED0F}"/>
              </a:ext>
            </a:extLst>
          </p:cNvPr>
          <p:cNvSpPr/>
          <p:nvPr/>
        </p:nvSpPr>
        <p:spPr>
          <a:xfrm>
            <a:off x="8473631" y="5438763"/>
            <a:ext cx="262521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84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0FE2F-95A6-44B0-A58A-AD3D9CD08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14248E-5D27-4532-85A5-A4B07E227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1D7BE8-2394-4401-AEEB-14A978F7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8" y="-46706"/>
            <a:ext cx="12305412" cy="6904706"/>
          </a:xfrm>
          <a:prstGeom prst="rect">
            <a:avLst/>
          </a:prstGeom>
          <a:blipFill dpi="0" rotWithShape="1">
            <a:blip r:embed="rId4">
              <a:alphaModFix amt="59000"/>
            </a:blip>
            <a:srcRect/>
            <a:tile tx="0" ty="0" sx="100000" sy="100000" flip="none" algn="tl"/>
          </a:blipFill>
          <a:effectLst>
            <a:outerShdw blurRad="50800" dist="508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1097881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145</Words>
  <Application>Microsoft Office PowerPoint</Application>
  <PresentationFormat>Panorámica</PresentationFormat>
  <Paragraphs>34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Lucida Calligraphy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Espinosa</dc:creator>
  <cp:lastModifiedBy>Oscar Espinosa</cp:lastModifiedBy>
  <cp:revision>57</cp:revision>
  <cp:lastPrinted>2018-12-01T18:43:17Z</cp:lastPrinted>
  <dcterms:created xsi:type="dcterms:W3CDTF">2017-11-28T21:59:06Z</dcterms:created>
  <dcterms:modified xsi:type="dcterms:W3CDTF">2018-12-01T18:47:32Z</dcterms:modified>
</cp:coreProperties>
</file>